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текучей 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</a:t>
            </a:r>
            <a:r>
              <a:rPr lang="ru-RU" b="1" dirty="0" err="1" smtClean="0">
                <a:solidFill>
                  <a:srgbClr val="7FB96B"/>
                </a:solidFill>
              </a:rPr>
              <a:t>логафирма</a:t>
            </a:r>
            <a:r>
              <a:rPr lang="ru-RU" b="1" dirty="0" smtClean="0">
                <a:solidFill>
                  <a:srgbClr val="7FB96B"/>
                </a:solidFill>
              </a:rPr>
              <a:t> 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КОНСТУРКЦИЕЙ.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1 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>
                <a:solidFill>
                  <a:srgbClr val="7FB96B"/>
                </a:solidFill>
              </a:rPr>
              <a:t>1111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разряда 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 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с 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3375</TotalTime>
  <Words>1266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545</cp:revision>
  <dcterms:created xsi:type="dcterms:W3CDTF">2021-07-07T09:10:54Z</dcterms:created>
  <dcterms:modified xsi:type="dcterms:W3CDTF">2023-09-28T15:08:39Z</dcterms:modified>
</cp:coreProperties>
</file>